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9" r:id="rId3"/>
    <p:sldId id="270" r:id="rId4"/>
    <p:sldId id="257" r:id="rId5"/>
    <p:sldId id="260" r:id="rId6"/>
    <p:sldId id="261" r:id="rId7"/>
    <p:sldId id="262" r:id="rId8"/>
    <p:sldId id="272" r:id="rId9"/>
    <p:sldId id="271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15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media/media10.mkv>
</file>

<file path=ppt/media/media2.mkv>
</file>

<file path=ppt/media/media3.mkv>
</file>

<file path=ppt/media/media4.mkv>
</file>

<file path=ppt/media/media5.mkv>
</file>

<file path=ppt/media/media6.mkv>
</file>

<file path=ppt/media/media7.mkv>
</file>

<file path=ppt/media/media8.mkv>
</file>

<file path=ppt/media/media9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30E386-FFE3-6316-A20E-3F20F598C1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989E68A-7895-723F-E6AB-A61FEBE51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FD4257-BAF0-D11D-D050-66B4F374D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7546A2-EF6D-D5A9-EE4D-1A0EE2260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986C2C-6147-CCD6-4DB5-BBE8EA7C2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8195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3FF608-428B-3FA1-FCA4-4DD31E7C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57C9BFA-21CB-AB15-A850-E3861477D3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6DB5DCF-A69B-E884-1235-36BF2FD62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4AEC133-9264-761A-5825-B58C57261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FD47FC-F04D-78BA-E18F-608D72B1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835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F082CE8-85BB-0320-1862-A76A2B612E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EF76504-2FF2-224C-76D5-B1194DDDE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75C9F5-E55E-CCC4-B441-62D902323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78E78D-7F77-5E3C-B3A3-DF1E4816E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725988-8BFD-E944-D684-2B38368A4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1428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AF6441-F9A2-D614-ACE4-CB3119172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F71D69-28D6-26D1-0A0F-3171A5E2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D713B9-9FE6-F021-2059-C7BE32341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EB45E-C054-E7D8-358C-7C7E39F31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431D6A-5F09-482D-7EF7-D8FDC2673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6482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408705-DC1C-A4C6-17E5-E9FB61387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6BA0491-DF3D-E7FD-869B-29AC4BFE8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01C94C-DD6B-CB6A-E58B-9910055F5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D691B0B-06BD-D048-C466-2D7E21573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2D70C7-152E-2646-7CD7-B2AE4760A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279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0C1B43-DEEA-C021-CBC8-6F9DB544E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BA6DF6-7B37-0442-DC7E-9069722291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D47CBA-7AC7-0AF3-1E86-230D69CEF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AB526AD-F6EC-E58E-C573-F8F833893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D76E748-C3E6-3924-0A88-5860C1A55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D35685D-4663-A5B5-D5FC-C94AF8718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1486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B34F7C-4656-4759-1F48-0723674A2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3FA8185-36AC-F2BD-E11D-D85CBC199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125E8B-4CB7-5EE7-BCAF-9704AA0986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3C1B7DD-6AE1-9056-4B6D-D69D852A99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8EEB27C-B87B-7CF2-6C70-8849E4F4FE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0F0824B-7037-0FA8-87D8-37966DE52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7A19A9E-E92D-1351-0B20-78F139AA9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D06CE53-1807-D734-22DC-B4E39D27D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6366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FA4E42-92D3-5C31-7BA6-C52768B83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F889E7C-20FF-5461-96A2-651E2F1F5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B270F9D-0408-A747-CC9E-3A2DC5311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9FE4BD4-FB97-60F7-22CB-9E51DF435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62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E89D4A0-E248-BE54-3888-865D1369F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7A8D463-45A0-4DCC-3965-5FF2A43BC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15304DE-2BFC-FE63-B9A4-5BFB6351E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519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4723A2-A7D4-2C99-741B-F382FB3B3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B49877-0F4D-D12C-F0BF-6B6DE6FF1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14E75B5-2AE8-4951-10C8-591F3AB89C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569F57-C3F3-60D7-548D-0D5BEA209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EB44E77-03B4-A4F0-2A1C-463C0AD7C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549D92C-AB54-2405-A35F-6746C3577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1867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111055-7A28-E95D-92F6-605ED0264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6FA0A8B-384D-D28C-332C-6481C4A94B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3CB1D46-AA64-FA76-FEED-CB675E3721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2DB6A4F-89EE-A492-FE92-2F989448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79ED31B-2700-842F-6ADA-0358B6C70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5D039BE-01A5-A52B-6F5F-12B7DDB18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6934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D0EB63C-96DA-2E70-B1FE-AF5F91BF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DB15BB4-8958-640C-47A5-7F973B8A4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189A06-3245-B41A-6DF9-9315D2D74D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99CD0-81A5-48ED-A495-07D21AC18D3D}" type="datetimeFigureOut">
              <a:rPr lang="fr-FR" smtClean="0"/>
              <a:t>08/06/2023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333A11-4D29-9982-0F29-710FDE4200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D5B9772-AAE7-DD5F-991A-8CF41B15F3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94E07-CD60-4D5B-A4A6-55C2D07900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3709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5.mkv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kv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../media/media7.mkv"/><Relationship Id="rId2" Type="http://schemas.microsoft.com/office/2007/relationships/media" Target="../media/media7.mkv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kv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9.mkv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4.xml"/><Relationship Id="rId4" Type="http://schemas.microsoft.com/office/2007/relationships/media" Target="../media/media10.mk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kv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kv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kv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73A978-9409-9E8B-588E-E268152BF4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>
                <a:latin typeface="Söhne"/>
              </a:rPr>
              <a:t>PROJET FOOT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BEAF2B2-E2B6-037D-5315-9C40EDDA52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859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020130-5AE3-4125-1157-7D43ACBB8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Söhne"/>
              </a:rPr>
              <a:t>V5: Rotation balle, trajectoire imprévisible. </a:t>
            </a:r>
            <a:endParaRPr lang="fr-FR" dirty="0"/>
          </a:p>
        </p:txBody>
      </p:sp>
      <p:pic>
        <p:nvPicPr>
          <p:cNvPr id="4" name="V5">
            <a:hlinkClick r:id="" action="ppaction://media"/>
            <a:extLst>
              <a:ext uri="{FF2B5EF4-FFF2-40B4-BE49-F238E27FC236}">
                <a16:creationId xmlns:a16="http://schemas.microsoft.com/office/drawing/2014/main" id="{64AA9D51-DF1F-BC35-C841-0B2AE97DFB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155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8850" y="1825625"/>
            <a:ext cx="7734300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7306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B1B8BF-168A-77DA-7888-DC68A62C3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Söhne"/>
              </a:rPr>
              <a:t>V5.1: 10 skins ajoutés, choix utilisateur. </a:t>
            </a:r>
            <a:endParaRPr lang="fr-FR" dirty="0"/>
          </a:p>
        </p:txBody>
      </p:sp>
      <p:pic>
        <p:nvPicPr>
          <p:cNvPr id="4" name="V5.1">
            <a:hlinkClick r:id="" action="ppaction://media"/>
            <a:extLst>
              <a:ext uri="{FF2B5EF4-FFF2-40B4-BE49-F238E27FC236}">
                <a16:creationId xmlns:a16="http://schemas.microsoft.com/office/drawing/2014/main" id="{001325B7-8605-331E-6418-CD157BD05DF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11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360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0D54CC-C916-8852-8D1B-96B14D328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Söhne"/>
              </a:rPr>
              <a:t>V5.2: Musique aléatoire, écran personnalisé. </a:t>
            </a:r>
            <a:endParaRPr lang="fr-FR" dirty="0"/>
          </a:p>
        </p:txBody>
      </p:sp>
      <p:pic>
        <p:nvPicPr>
          <p:cNvPr id="4" name="V5.2">
            <a:hlinkClick r:id="" action="ppaction://media"/>
            <a:extLst>
              <a:ext uri="{FF2B5EF4-FFF2-40B4-BE49-F238E27FC236}">
                <a16:creationId xmlns:a16="http://schemas.microsoft.com/office/drawing/2014/main" id="{417F11A2-A7C1-DA15-8FFB-3041B3365101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8850" y="1825625"/>
            <a:ext cx="7734300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77104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357C4A-AF2B-635C-3CAA-2A1D1AC55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Söhne"/>
              </a:rPr>
              <a:t>V6: Écran choix skin, relancer/fermer. </a:t>
            </a:r>
            <a:endParaRPr lang="fr-FR" dirty="0"/>
          </a:p>
        </p:txBody>
      </p:sp>
      <p:pic>
        <p:nvPicPr>
          <p:cNvPr id="4" name="V6">
            <a:hlinkClick r:id="" action="ppaction://media"/>
            <a:extLst>
              <a:ext uri="{FF2B5EF4-FFF2-40B4-BE49-F238E27FC236}">
                <a16:creationId xmlns:a16="http://schemas.microsoft.com/office/drawing/2014/main" id="{1FBFD5DD-28B1-F0BB-2289-8E0F8EE156D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15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3237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7">
            <a:hlinkClick r:id="" action="ppaction://media"/>
            <a:extLst>
              <a:ext uri="{FF2B5EF4-FFF2-40B4-BE49-F238E27FC236}">
                <a16:creationId xmlns:a16="http://schemas.microsoft.com/office/drawing/2014/main" id="{3D090C2E-0054-4C7A-0291-5CFEDB89508F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96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9788" y="2544763"/>
            <a:ext cx="5178425" cy="29130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V7 démo (cheat)">
            <a:hlinkClick r:id="" action="ppaction://media"/>
            <a:extLst>
              <a:ext uri="{FF2B5EF4-FFF2-40B4-BE49-F238E27FC236}">
                <a16:creationId xmlns:a16="http://schemas.microsoft.com/office/drawing/2014/main" id="{4F2041EA-4FF5-4161-30A6-4E4721F1E83F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4">
                  <p14:trim st="2146" end="229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73788" y="2544763"/>
            <a:ext cx="5178425" cy="29130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Rectangle 4">
            <a:extLst>
              <a:ext uri="{FF2B5EF4-FFF2-40B4-BE49-F238E27FC236}">
                <a16:creationId xmlns:a16="http://schemas.microsoft.com/office/drawing/2014/main" id="{BE8D1C61-8E9C-E9A3-8530-AE9E96BF9C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643185"/>
            <a:ext cx="101942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dirty="0">
                <a:latin typeface="Söhne"/>
              </a:rPr>
              <a:t>V7: Statistiques joueur, difficulté croissante.</a:t>
            </a:r>
          </a:p>
        </p:txBody>
      </p:sp>
    </p:spTree>
    <p:extLst>
      <p:ext uri="{BB962C8B-B14F-4D97-AF65-F5344CB8AC3E}">
        <p14:creationId xmlns:p14="http://schemas.microsoft.com/office/powerpoint/2010/main" val="41516081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80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439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589B6C-7055-DD51-E1EF-C1D6386C2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21372D-A76F-1B32-D50E-48DA2B4A1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Söhne"/>
              </a:rPr>
              <a:t>Jour 1 : Recherche d'un projet correspondant à notre niveau et imagination. Choix du thème football et répartition des rôles.</a:t>
            </a:r>
          </a:p>
          <a:p>
            <a:r>
              <a:rPr lang="fr-FR" dirty="0">
                <a:latin typeface="Söhne"/>
              </a:rPr>
              <a:t>Créer une page web avec présentation convenable et accès à un jeu de jongle.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Söhne"/>
              </a:rPr>
              <a:t>Matteo et Maxime travaillent sur la forme et le fond de la page d'accueil pour le jeu de jongle de Noham.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97199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2189BB-D7C8-4216-23DE-AEAEF7A9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CDCC2216-504F-3430-8355-F0BEA5150F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7584" y="1825625"/>
            <a:ext cx="8576831" cy="4351338"/>
          </a:xfrm>
        </p:spPr>
      </p:pic>
    </p:spTree>
    <p:extLst>
      <p:ext uri="{BB962C8B-B14F-4D97-AF65-F5344CB8AC3E}">
        <p14:creationId xmlns:p14="http://schemas.microsoft.com/office/powerpoint/2010/main" val="738085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999BCB-C3AE-A270-6B8D-EC5D441E2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i="0" dirty="0">
                <a:effectLst/>
                <a:latin typeface="Söhne"/>
              </a:rPr>
              <a:t>V1: Prise en main librairie Python, déplacement balle. </a:t>
            </a:r>
            <a:endParaRPr lang="fr-FR" dirty="0"/>
          </a:p>
        </p:txBody>
      </p:sp>
      <p:pic>
        <p:nvPicPr>
          <p:cNvPr id="4" name="V1">
            <a:hlinkClick r:id="" action="ppaction://media"/>
            <a:extLst>
              <a:ext uri="{FF2B5EF4-FFF2-40B4-BE49-F238E27FC236}">
                <a16:creationId xmlns:a16="http://schemas.microsoft.com/office/drawing/2014/main" id="{66B79F63-35A9-0E47-24A6-63F5CA66CD1A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69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080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33B178-5E25-CBA6-8E06-AEE03221A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Söhne"/>
              </a:rPr>
              <a:t>V2: Écran fin, fermeture automatique. </a:t>
            </a:r>
            <a:endParaRPr lang="fr-FR" dirty="0"/>
          </a:p>
        </p:txBody>
      </p:sp>
      <p:pic>
        <p:nvPicPr>
          <p:cNvPr id="4" name="V2">
            <a:hlinkClick r:id="" action="ppaction://media"/>
            <a:extLst>
              <a:ext uri="{FF2B5EF4-FFF2-40B4-BE49-F238E27FC236}">
                <a16:creationId xmlns:a16="http://schemas.microsoft.com/office/drawing/2014/main" id="{B6813CAD-04CE-B105-E918-14D84E12E8A5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7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312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AE39B9-09B9-5760-281F-9A5993AA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Söhne"/>
              </a:rPr>
              <a:t>V3: Ajout premiers éléments graphiques. </a:t>
            </a:r>
            <a:endParaRPr lang="fr-FR" dirty="0"/>
          </a:p>
        </p:txBody>
      </p:sp>
      <p:pic>
        <p:nvPicPr>
          <p:cNvPr id="4" name="V3">
            <a:hlinkClick r:id="" action="ppaction://media"/>
            <a:extLst>
              <a:ext uri="{FF2B5EF4-FFF2-40B4-BE49-F238E27FC236}">
                <a16:creationId xmlns:a16="http://schemas.microsoft.com/office/drawing/2014/main" id="{5A02218D-1E12-C2B8-0286-421DD36C1D45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47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448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09C812-A24F-8ED8-3FD5-B8ADC57DD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Söhne"/>
              </a:rPr>
              <a:t>V4: Système vies, score mis en valeur. </a:t>
            </a:r>
            <a:endParaRPr lang="fr-FR" dirty="0"/>
          </a:p>
        </p:txBody>
      </p:sp>
      <p:pic>
        <p:nvPicPr>
          <p:cNvPr id="4" name="V4">
            <a:hlinkClick r:id="" action="ppaction://media"/>
            <a:extLst>
              <a:ext uri="{FF2B5EF4-FFF2-40B4-BE49-F238E27FC236}">
                <a16:creationId xmlns:a16="http://schemas.microsoft.com/office/drawing/2014/main" id="{24FDA507-B768-88D7-A492-8989D4C93105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68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9361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396537-2159-0AAA-4CB8-A22C30BE9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2F7160-6A2E-271F-1FA3-9935D2493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Söhne"/>
              </a:rPr>
              <a:t>Jour 2 : Avancement de la page d'accueil avec images, police, couleurs, bouton. Problème de mise en page résolu.</a:t>
            </a:r>
          </a:p>
          <a:p>
            <a:r>
              <a:rPr lang="fr-FR" b="0" i="0" dirty="0">
                <a:effectLst/>
                <a:latin typeface="Söhne"/>
              </a:rPr>
              <a:t>Jour 3 : Correction du problème de mise en page de la page d'accueil. Finalisation de la page d'accueil et dernières modifications et ajouts par Noham.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4388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71F7CA-538F-989E-FE6A-A8FA3D5E9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5D67AA8E-8EAA-0EFF-1D9E-B53DA85EDE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7904" y="1825625"/>
            <a:ext cx="7656191" cy="4351338"/>
          </a:xfrm>
        </p:spPr>
      </p:pic>
    </p:spTree>
    <p:extLst>
      <p:ext uri="{BB962C8B-B14F-4D97-AF65-F5344CB8AC3E}">
        <p14:creationId xmlns:p14="http://schemas.microsoft.com/office/powerpoint/2010/main" val="26635043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</TotalTime>
  <Words>192</Words>
  <Application>Microsoft Office PowerPoint</Application>
  <PresentationFormat>Grand écran</PresentationFormat>
  <Paragraphs>15</Paragraphs>
  <Slides>14</Slides>
  <Notes>0</Notes>
  <HiddenSlides>0</HiddenSlides>
  <MMClips>10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Söhne</vt:lpstr>
      <vt:lpstr>Thème Office</vt:lpstr>
      <vt:lpstr>PROJET FOOT</vt:lpstr>
      <vt:lpstr>Présentation PowerPoint</vt:lpstr>
      <vt:lpstr>Présentation PowerPoint</vt:lpstr>
      <vt:lpstr>V1: Prise en main librairie Python, déplacement balle. </vt:lpstr>
      <vt:lpstr>V2: Écran fin, fermeture automatique. </vt:lpstr>
      <vt:lpstr>V3: Ajout premiers éléments graphiques. </vt:lpstr>
      <vt:lpstr>V4: Système vies, score mis en valeur. </vt:lpstr>
      <vt:lpstr>Présentation PowerPoint</vt:lpstr>
      <vt:lpstr>Présentation PowerPoint</vt:lpstr>
      <vt:lpstr>V5: Rotation balle, trajectoire imprévisible. </vt:lpstr>
      <vt:lpstr>V5.1: 10 skins ajoutés, choix utilisateur. </vt:lpstr>
      <vt:lpstr>V5.2: Musique aléatoire, écran personnalisé. </vt:lpstr>
      <vt:lpstr>V6: Écran choix skin, relancer/fermer. </vt:lpstr>
      <vt:lpstr>V7: Statistiques joueur, difficulté croissante.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FOOT</dc:title>
  <dc:creator>Drive Only</dc:creator>
  <cp:lastModifiedBy>Drive Only</cp:lastModifiedBy>
  <cp:revision>5</cp:revision>
  <dcterms:created xsi:type="dcterms:W3CDTF">2023-06-08T14:05:25Z</dcterms:created>
  <dcterms:modified xsi:type="dcterms:W3CDTF">2023-06-08T20:33:22Z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2023-06-08T14:14:52Z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dc5be838-45c7-4083-a1a1-3616e66f01a6</vt:lpwstr>
  </property>
  <property fmtid="{D5CDD505-2E9C-101B-9397-08002B2CF9AE}" pid="7" name="MSIP_Label_defa4170-0d19-0005-0004-bc88714345d2_ActionId">
    <vt:lpwstr>78e62c58-2f85-46b7-9b58-0c1e3077f2af</vt:lpwstr>
  </property>
  <property fmtid="{D5CDD505-2E9C-101B-9397-08002B2CF9AE}" pid="8" name="MSIP_Label_defa4170-0d19-0005-0004-bc88714345d2_ContentBits">
    <vt:lpwstr>0</vt:lpwstr>
  </property>
</Properties>
</file>

<file path=docProps/thumbnail.jpeg>
</file>